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64" r:id="rId4"/>
    <p:sldId id="266" r:id="rId5"/>
    <p:sldId id="268" r:id="rId6"/>
    <p:sldId id="269" r:id="rId7"/>
    <p:sldId id="267" r:id="rId8"/>
    <p:sldId id="275" r:id="rId9"/>
    <p:sldId id="257" r:id="rId10"/>
    <p:sldId id="261" r:id="rId11"/>
    <p:sldId id="258" r:id="rId12"/>
    <p:sldId id="259" r:id="rId13"/>
    <p:sldId id="260" r:id="rId14"/>
    <p:sldId id="256" r:id="rId15"/>
    <p:sldId id="262" r:id="rId16"/>
    <p:sldId id="263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3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3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4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5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8.xml"/><Relationship Id="rId3" Type="http://schemas.openxmlformats.org/officeDocument/2006/relationships/image" Target="../media/image14.jpe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9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0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1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2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3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84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4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5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6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7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8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0.xml"/><Relationship Id="rId2" Type="http://schemas.openxmlformats.org/officeDocument/2006/relationships/image" Target="../media/image8.jpeg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1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see you again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08330" y="0"/>
            <a:ext cx="619125" cy="619125"/>
          </a:xfrm>
          <a:prstGeom prst="rect">
            <a:avLst/>
          </a:prstGeom>
        </p:spPr>
      </p:pic>
      <p:pic>
        <p:nvPicPr>
          <p:cNvPr id="7" name="图片 6" descr="16344667720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0120"/>
            <a:ext cx="12192000" cy="49377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1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3414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341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3414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24" name="图片 23" descr="16344663414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3414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3414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71042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7104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7167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71916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图片 4" descr="IMG_20211019_193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14475" y="0"/>
            <a:ext cx="916241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7720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7720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7720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7720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7720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76383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341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344663414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WPS 演示</Application>
  <PresentationFormat>宽屏</PresentationFormat>
  <Paragraphs>4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.</cp:lastModifiedBy>
  <cp:revision>172</cp:revision>
  <dcterms:created xsi:type="dcterms:W3CDTF">2019-06-19T02:08:00Z</dcterms:created>
  <dcterms:modified xsi:type="dcterms:W3CDTF">2021-10-19T16:07:05Z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8B2ED7E0FC5345698681D16A11C71366</vt:lpwstr>
  </property>
</Properties>
</file>